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participants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leaders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Japan Marketing Research Organization Survey Overview: 2021 Service Comparison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Introduct</ns1:t>
            </ns1:r>
            <ns1:r>
              <ns1:rPr b="1" lang="ja-JP" sz="2400">
                <ns1:solidFill>
                  <ns1:schemeClr val="lt1"/>
                </ns1:solidFill>
                <ns1:latin typeface="BIZ UDPGothic"/>
                <ns1:ea typeface="BIZ UDPGothic"/>
                <ns1:cs typeface="BIZ UDPGothic"/>
                <ns1:sym typeface="BIZ UDPGothic"/>
              </ns1:rPr>
              <ns1:t>ion to se</ns1:t>
            </ns1:r>
            <ns1:r>
              <ns1:rPr b="1" lang="ja-JP" sz="3600">
                <ns1:solidFill>
                  <ns1:schemeClr val="lt1"/>
                </ns1:solidFill>
                <ns1:latin typeface="BIZ UDPGothic"/>
                <ns1:ea typeface="BIZ UDPGothic"/>
                <ns1:cs typeface="BIZ UDPGothic"/>
                <ns1:sym typeface="BIZ UDPGothic"/>
              </ns1:rPr>
              <ns1:t>rious B2B</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 marketin</ns1:t>
            </ns1:r>
            <ns1:r>
              <ns1:rPr b="1" lang="ja-JP" sz="2400">
                <ns1:solidFill>
                  <ns1:schemeClr val="lt1"/>
                </ns1:solidFill>
                <ns1:latin typeface="BIZ UDPGothic"/>
                <ns1:ea typeface="BIZ UDPGothic"/>
                <ns1:cs typeface="BIZ UDPGothic"/>
                <ns1:sym typeface="BIZ UDPGothic"/>
              </ns1:rPr>
              <ns1:t>g support</ns1:t>
            </ns1:r>
            <ns1:r>
              <ns1:rPr b="1" lang="ja-JP" sz="3600">
                <ns1:solidFill>
                  <ns1:schemeClr val="lt1"/>
                </ns1:solidFill>
                <ns1:latin typeface="BIZ UDPGothic"/>
                <ns1:ea typeface="BIZ UDPGothic"/>
                <ns1:cs typeface="BIZ UDPGothic"/>
                <ns1:sym typeface="BIZ UDPGothic"/>
              </ns1:rPr>
              <ns1:t> starting</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with web</ns1:t>
            </ns1:r>
            <ns1:r>
              <ns1:rPr b="1" lang="ja-JP" sz="2400">
                <ns1:solidFill>
                  <ns1:schemeClr val="lt1"/>
                </ns1:solidFill>
                <ns1:latin typeface="BIZ UDPGothic"/>
                <ns1:ea typeface="BIZ UDPGothic"/>
                <ns1:cs typeface="BIZ UDPGothic"/>
                <ns1:sym typeface="BIZ UDPGothic"/>
              </ns1:rPr>
              <ns1:t>inars, "M</ns1:t>
            </ns1:r>
            <ns1:r>
              <ns1:rPr b="1" lang="ja-JP" sz="3600">
                <ns1:solidFill>
                  <ns1:schemeClr val="lt1"/>
                </ns1:solidFill>
                <ns1:latin typeface="BIZ UDPGothic"/>
                <ns1:ea typeface="BIZ UDPGothic"/>
                <ns1:cs typeface="BIZ UDPGothic"/>
                <ns1:sym typeface="BIZ UDPGothic"/>
              </ns1:rPr>
              <ns1:t>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We will discuss the following topics for companies considering "Majisemi" for the first time.</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target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products or services?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intended target (the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 and 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do you consider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・Physical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・Comparison sites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・Advertisements on Google, Facebook,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・Telemarketing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・Others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situation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・Cost per lead, cost per appointment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・Whether there is a budget for seminars (webinars) and the amount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・Proportion of the budget for the above lead acquisition methods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・Timing for budget formulation and decision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Purpose/challenges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acquire more leads / unable to attract participants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acquire leads that match the target / poor lead quality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connect webinars to business negotiations / not connecting to negotiations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assistance with webinar management / management is difficult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try a small start with webinars first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・Others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・New customer development and test marketing in Southeast Asia using webinars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